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9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6" r:id="rId2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57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EB50CE-9BCA-4DBB-A486-0B4AC2EF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3A0F14-69BE-4903-925D-AC3B8E89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F828D3-615A-4AC9-AE05-4284BD3B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3655-CD5E-469C-BF66-3ACFE266C2D1}" type="datetimeFigureOut">
              <a:rPr lang="en-IN" smtClean="0"/>
              <a:t>22-11-2018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D3851C-CA2A-450D-9386-6DF46BF8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018B63-8BB7-4B1B-A7D8-E570A6B3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02E88-B5F0-4970-AFB4-A3A66F574E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7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580" cy="5143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6" b="31321"/>
          <a:stretch/>
        </p:blipFill>
        <p:spPr>
          <a:xfrm>
            <a:off x="371475" y="965203"/>
            <a:ext cx="4791929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2" y="3646738"/>
            <a:ext cx="188656" cy="188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4070769"/>
            <a:ext cx="251512" cy="251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804" y="3646738"/>
            <a:ext cx="486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22 </a:t>
            </a:r>
            <a:r>
              <a:rPr lang="mr-IN" sz="1050" dirty="0"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 25 November, 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804" y="4081108"/>
            <a:ext cx="486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NIMHANS Convention Center,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B3153CF-DDFE-4D1F-9C1B-ADD75F8E7268}"/>
              </a:ext>
            </a:extLst>
          </p:cNvPr>
          <p:cNvSpPr txBox="1"/>
          <p:nvPr/>
        </p:nvSpPr>
        <p:spPr>
          <a:xfrm>
            <a:off x="371475" y="1929062"/>
            <a:ext cx="486410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Effective Feature Engineering:</a:t>
            </a:r>
          </a:p>
          <a:p>
            <a:r>
              <a:rPr lang="en-IN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 Structured Approach to Building Better Machine Learning Models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483F0F0-1F96-427B-93DF-6182577FA190}"/>
              </a:ext>
            </a:extLst>
          </p:cNvPr>
          <p:cNvSpPr txBox="1"/>
          <p:nvPr/>
        </p:nvSpPr>
        <p:spPr>
          <a:xfrm>
            <a:off x="371475" y="3083707"/>
            <a:ext cx="4864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Dipanjan Sarkar</a:t>
            </a:r>
          </a:p>
        </p:txBody>
      </p:sp>
    </p:spTree>
    <p:extLst>
      <p:ext uri="{BB962C8B-B14F-4D97-AF65-F5344CB8AC3E}">
        <p14:creationId xmlns:p14="http://schemas.microsoft.com/office/powerpoint/2010/main" val="35446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ZlFqApho6SHV-VBJ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uXG6ksha7oCZ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aQU4TnUx_HsMPCbK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3e-nd6_pvJyv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beJJmACfNLeLjWpT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S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QwxwdIWvF8VnyFYb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5lkhm1idHwncl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97428A-D1F7-4AC4-B062-B8CA19011FEF}"/>
              </a:ext>
            </a:extLst>
          </p:cNvPr>
          <p:cNvSpPr txBox="1"/>
          <p:nvPr/>
        </p:nvSpPr>
        <p:spPr>
          <a:xfrm>
            <a:off x="187037" y="176645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Roboto"/>
              </a:rPr>
              <a:t>Contact Us For Tickets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580" cy="5143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774" y="2250901"/>
            <a:ext cx="204819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904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PVQh_cLm28i2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799" y="2190750"/>
            <a:ext cx="8661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http://bit.ly/dhs18_ds</a:t>
            </a:r>
          </a:p>
        </p:txBody>
      </p:sp>
    </p:spTree>
    <p:extLst>
      <p:ext uri="{BB962C8B-B14F-4D97-AF65-F5344CB8AC3E}">
        <p14:creationId xmlns:p14="http://schemas.microsoft.com/office/powerpoint/2010/main" val="11632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RPJD6sIXSSWy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SBHnwms2mKvfF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X-WrS6JFMohPOO9Z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V47wy9jUIC2PB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OiKfAwPsu1_qSn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224ejpwPfEqwAL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</Words>
  <Application>Microsoft Office PowerPoint</Application>
  <PresentationFormat>On-screen Show (16:9)</PresentationFormat>
  <Paragraphs>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Dipanjan Sarkar</cp:lastModifiedBy>
  <cp:revision>5</cp:revision>
  <dcterms:created xsi:type="dcterms:W3CDTF">2018-11-16T10:11:03Z</dcterms:created>
  <dcterms:modified xsi:type="dcterms:W3CDTF">2018-11-22T02:17:20Z</dcterms:modified>
</cp:coreProperties>
</file>